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1"/>
  </p:notesMasterIdLst>
  <p:sldIdLst>
    <p:sldId id="265" r:id="rId3"/>
    <p:sldId id="271" r:id="rId4"/>
    <p:sldId id="266" r:id="rId5"/>
    <p:sldId id="269" r:id="rId6"/>
    <p:sldId id="277" r:id="rId7"/>
    <p:sldId id="273" r:id="rId8"/>
    <p:sldId id="276"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150" autoAdjust="0"/>
  </p:normalViewPr>
  <p:slideViewPr>
    <p:cSldViewPr snapToGrid="0">
      <p:cViewPr varScale="1">
        <p:scale>
          <a:sx n="111" d="100"/>
          <a:sy n="111" d="100"/>
        </p:scale>
        <p:origin x="36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30/04/2019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hyperlink" Target="http://www.webgenie.com/NCI_WorldWind/gsky/geoglam.html" TargetMode="External"/><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slideLayout" Target="../slideLayouts/slideLayout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tags" Target="../tags/tag6.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t>http://130.56.242.19/NASA/WorldWind/dea.html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4825093" cy="147732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(dea.js)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dea</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https://gsky.nci.org.au/ows/dea?SERVICE=WMS&amp;REQUEST=GetCapabilities&amp;VERSION=1.3.0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"landsat5_geomedian"; // This must match exactly as in Capabilities</a:t>
            </a:r>
          </a:p>
          <a:p>
            <a:pPr algn="just"/>
            <a:r>
              <a:rPr lang="en-US" sz="1000" i="1">
                <a:latin typeface="Calibri" panose="020F0502020204030204" pitchFamily="34" charset="0"/>
                <a:cs typeface="Calibri" panose="020F0502020204030204" pitchFamily="34" charset="0"/>
              </a:rPr>
              <a:t>	var layerName2 = "landsat5_nbar_16day";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"LS5 surface reflectance geomedian";</a:t>
            </a:r>
          </a:p>
          <a:p>
            <a:pPr algn="just"/>
            <a:r>
              <a:rPr lang="en-US" sz="1000" i="1">
                <a:latin typeface="Calibri" panose="020F0502020204030204" pitchFamily="34" charset="0"/>
                <a:cs typeface="Calibri" panose="020F0502020204030204" pitchFamily="34" charset="0"/>
              </a:rPr>
              <a:t>	var layerTitle2 = 	"16D LS5 surface reflectance (NBAR)";</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28552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dea.html and dea.js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74479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Now, this URL will find the map page.</a:t>
            </a:r>
          </a:p>
          <a:p>
            <a:pPr algn="just"/>
            <a:r>
              <a:rPr lang="en-AU" sz="1000"/>
              <a:t>http://130.56.242.19/NASA/</a:t>
            </a:r>
            <a:r>
              <a:rPr lang="en-US" sz="1000" i="1">
                <a:latin typeface="Calibri" panose="020F0502020204030204" pitchFamily="34" charset="0"/>
                <a:cs typeface="Calibri" panose="020F0502020204030204" pitchFamily="34" charset="0"/>
              </a:rPr>
              <a:t>WorldWind/dea.html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http://www.yourserver.com/NASA/WorldWind/dea.html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http://localhost:8000/NASA/WorldWind/dea.html. </a:t>
            </a:r>
          </a:p>
        </p:txBody>
      </p:sp>
    </p:spTree>
    <p:custDataLst>
      <p:tags r:id="rId1"/>
    </p:custDataLst>
    <p:extLst>
      <p:ext uri="{BB962C8B-B14F-4D97-AF65-F5344CB8AC3E}">
        <p14:creationId xmlns:p14="http://schemas.microsoft.com/office/powerpoint/2010/main" val="3072646095"/>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4"/>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5"/>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000"/>
                                        <p:tgtEl>
                                          <p:spTgt spid="15"/>
                                        </p:tgtEl>
                                      </p:cBhvr>
                                    </p:animEffect>
                                    <p:anim calcmode="lin" valueType="num">
                                      <p:cBhvr>
                                        <p:cTn id="32" dur="2000" fill="hold"/>
                                        <p:tgtEl>
                                          <p:spTgt spid="15"/>
                                        </p:tgtEl>
                                        <p:attrNameLst>
                                          <p:attrName>ppt_w</p:attrName>
                                        </p:attrNameLst>
                                      </p:cBhvr>
                                      <p:tavLst>
                                        <p:tav tm="0" fmla="#ppt_w*sin(2.5*pi*$)">
                                          <p:val>
                                            <p:fltVal val="0"/>
                                          </p:val>
                                        </p:tav>
                                        <p:tav tm="100000">
                                          <p:val>
                                            <p:fltVal val="1"/>
                                          </p:val>
                                        </p:tav>
                                      </p:tavLst>
                                    </p:anim>
                                    <p:anim calcmode="lin" valueType="num">
                                      <p:cBhvr>
                                        <p:cTn id="33"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2000"/>
                                        <p:tgtEl>
                                          <p:spTgt spid="17"/>
                                        </p:tgtEl>
                                      </p:cBhvr>
                                    </p:animEffect>
                                    <p:anim calcmode="lin" valueType="num">
                                      <p:cBhvr>
                                        <p:cTn id="39" dur="2000" fill="hold"/>
                                        <p:tgtEl>
                                          <p:spTgt spid="17"/>
                                        </p:tgtEl>
                                        <p:attrNameLst>
                                          <p:attrName>ppt_w</p:attrName>
                                        </p:attrNameLst>
                                      </p:cBhvr>
                                      <p:tavLst>
                                        <p:tav tm="0" fmla="#ppt_w*sin(2.5*pi*$)">
                                          <p:val>
                                            <p:fltVal val="0"/>
                                          </p:val>
                                        </p:tav>
                                        <p:tav tm="100000">
                                          <p:val>
                                            <p:fltVal val="1"/>
                                          </p:val>
                                        </p:tav>
                                      </p:tavLst>
                                    </p:anim>
                                    <p:anim calcmode="lin" valueType="num">
                                      <p:cBhvr>
                                        <p:cTn id="4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000"/>
                                        <p:tgtEl>
                                          <p:spTgt spid="19"/>
                                        </p:tgtEl>
                                      </p:cBhvr>
                                    </p:animEffect>
                                    <p:anim calcmode="lin" valueType="num">
                                      <p:cBhvr>
                                        <p:cTn id="46" dur="2000" fill="hold"/>
                                        <p:tgtEl>
                                          <p:spTgt spid="19"/>
                                        </p:tgtEl>
                                        <p:attrNameLst>
                                          <p:attrName>ppt_w</p:attrName>
                                        </p:attrNameLst>
                                      </p:cBhvr>
                                      <p:tavLst>
                                        <p:tav tm="0" fmla="#ppt_w*sin(2.5*pi*$)">
                                          <p:val>
                                            <p:fltVal val="0"/>
                                          </p:val>
                                        </p:tav>
                                        <p:tav tm="100000">
                                          <p:val>
                                            <p:fltVal val="1"/>
                                          </p:val>
                                        </p:tav>
                                      </p:tavLst>
                                    </p:anim>
                                    <p:anim calcmode="lin" valueType="num">
                                      <p:cBhvr>
                                        <p:cTn id="47"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anim calcmode="lin" valueType="num">
                                      <p:cBhvr>
                                        <p:cTn id="53" dur="2000" fill="hold"/>
                                        <p:tgtEl>
                                          <p:spTgt spid="21"/>
                                        </p:tgtEl>
                                        <p:attrNameLst>
                                          <p:attrName>ppt_w</p:attrName>
                                        </p:attrNameLst>
                                      </p:cBhvr>
                                      <p:tavLst>
                                        <p:tav tm="0" fmla="#ppt_w*sin(2.5*pi*$)">
                                          <p:val>
                                            <p:fltVal val="0"/>
                                          </p:val>
                                        </p:tav>
                                        <p:tav tm="100000">
                                          <p:val>
                                            <p:fltVal val="1"/>
                                          </p:val>
                                        </p:tav>
                                      </p:tavLst>
                                    </p:anim>
                                    <p:anim calcmode="lin" valueType="num">
                                      <p:cBhvr>
                                        <p:cTn id="5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2000"/>
                                        <p:tgtEl>
                                          <p:spTgt spid="25"/>
                                        </p:tgtEl>
                                      </p:cBhvr>
                                    </p:animEffect>
                                    <p:anim calcmode="lin" valueType="num">
                                      <p:cBhvr>
                                        <p:cTn id="60" dur="2000" fill="hold"/>
                                        <p:tgtEl>
                                          <p:spTgt spid="25"/>
                                        </p:tgtEl>
                                        <p:attrNameLst>
                                          <p:attrName>ppt_w</p:attrName>
                                        </p:attrNameLst>
                                      </p:cBhvr>
                                      <p:tavLst>
                                        <p:tav tm="0" fmla="#ppt_w*sin(2.5*pi*$)">
                                          <p:val>
                                            <p:fltVal val="0"/>
                                          </p:val>
                                        </p:tav>
                                        <p:tav tm="100000">
                                          <p:val>
                                            <p:fltVal val="1"/>
                                          </p:val>
                                        </p:tav>
                                      </p:tavLst>
                                    </p:anim>
                                    <p:anim calcmode="lin" valueType="num">
                                      <p:cBhvr>
                                        <p:cTn id="61"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2000"/>
                                        <p:tgtEl>
                                          <p:spTgt spid="26"/>
                                        </p:tgtEl>
                                      </p:cBhvr>
                                    </p:animEffect>
                                    <p:anim calcmode="lin" valueType="num">
                                      <p:cBhvr>
                                        <p:cTn id="67" dur="2000" fill="hold"/>
                                        <p:tgtEl>
                                          <p:spTgt spid="26"/>
                                        </p:tgtEl>
                                        <p:attrNameLst>
                                          <p:attrName>ppt_w</p:attrName>
                                        </p:attrNameLst>
                                      </p:cBhvr>
                                      <p:tavLst>
                                        <p:tav tm="0" fmla="#ppt_w*sin(2.5*pi*$)">
                                          <p:val>
                                            <p:fltVal val="0"/>
                                          </p:val>
                                        </p:tav>
                                        <p:tav tm="100000">
                                          <p:val>
                                            <p:fltVal val="1"/>
                                          </p:val>
                                        </p:tav>
                                      </p:tavLst>
                                    </p:anim>
                                    <p:anim calcmode="lin" valueType="num">
                                      <p:cBhvr>
                                        <p:cTn id="68"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45"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2000"/>
                                        <p:tgtEl>
                                          <p:spTgt spid="29"/>
                                        </p:tgtEl>
                                      </p:cBhvr>
                                    </p:animEffect>
                                    <p:anim calcmode="lin" valueType="num">
                                      <p:cBhvr>
                                        <p:cTn id="74" dur="2000" fill="hold"/>
                                        <p:tgtEl>
                                          <p:spTgt spid="29"/>
                                        </p:tgtEl>
                                        <p:attrNameLst>
                                          <p:attrName>ppt_w</p:attrName>
                                        </p:attrNameLst>
                                      </p:cBhvr>
                                      <p:tavLst>
                                        <p:tav tm="0" fmla="#ppt_w*sin(2.5*pi*$)">
                                          <p:val>
                                            <p:fltVal val="0"/>
                                          </p:val>
                                        </p:tav>
                                        <p:tav tm="100000">
                                          <p:val>
                                            <p:fltVal val="1"/>
                                          </p:val>
                                        </p:tav>
                                      </p:tavLst>
                                    </p:anim>
                                    <p:anim calcmode="lin" valueType="num">
                                      <p:cBhvr>
                                        <p:cTn id="7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2000"/>
                                        <p:tgtEl>
                                          <p:spTgt spid="30"/>
                                        </p:tgtEl>
                                      </p:cBhvr>
                                    </p:animEffect>
                                    <p:anim calcmode="lin" valueType="num">
                                      <p:cBhvr>
                                        <p:cTn id="81" dur="2000" fill="hold"/>
                                        <p:tgtEl>
                                          <p:spTgt spid="30"/>
                                        </p:tgtEl>
                                        <p:attrNameLst>
                                          <p:attrName>ppt_w</p:attrName>
                                        </p:attrNameLst>
                                      </p:cBhvr>
                                      <p:tavLst>
                                        <p:tav tm="0" fmla="#ppt_w*sin(2.5*pi*$)">
                                          <p:val>
                                            <p:fltVal val="0"/>
                                          </p:val>
                                        </p:tav>
                                        <p:tav tm="100000">
                                          <p:val>
                                            <p:fltVal val="1"/>
                                          </p:val>
                                        </p:tav>
                                      </p:tavLst>
                                    </p:anim>
                                    <p:anim calcmode="lin" valueType="num">
                                      <p:cBhvr>
                                        <p:cTn id="8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2000"/>
                                        <p:tgtEl>
                                          <p:spTgt spid="32"/>
                                        </p:tgtEl>
                                      </p:cBhvr>
                                    </p:animEffect>
                                    <p:anim calcmode="lin" valueType="num">
                                      <p:cBhvr>
                                        <p:cTn id="88" dur="2000" fill="hold"/>
                                        <p:tgtEl>
                                          <p:spTgt spid="32"/>
                                        </p:tgtEl>
                                        <p:attrNameLst>
                                          <p:attrName>ppt_w</p:attrName>
                                        </p:attrNameLst>
                                      </p:cBhvr>
                                      <p:tavLst>
                                        <p:tav tm="0" fmla="#ppt_w*sin(2.5*pi*$)">
                                          <p:val>
                                            <p:fltVal val="0"/>
                                          </p:val>
                                        </p:tav>
                                        <p:tav tm="100000">
                                          <p:val>
                                            <p:fltVal val="1"/>
                                          </p:val>
                                        </p:tav>
                                      </p:tavLst>
                                    </p:anim>
                                    <p:anim calcmode="lin" valueType="num">
                                      <p:cBhvr>
                                        <p:cTn id="89"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2000"/>
                                        <p:tgtEl>
                                          <p:spTgt spid="34"/>
                                        </p:tgtEl>
                                      </p:cBhvr>
                                    </p:animEffect>
                                    <p:anim calcmode="lin" valueType="num">
                                      <p:cBhvr>
                                        <p:cTn id="95" dur="2000" fill="hold"/>
                                        <p:tgtEl>
                                          <p:spTgt spid="34"/>
                                        </p:tgtEl>
                                        <p:attrNameLst>
                                          <p:attrName>ppt_w</p:attrName>
                                        </p:attrNameLst>
                                      </p:cBhvr>
                                      <p:tavLst>
                                        <p:tav tm="0" fmla="#ppt_w*sin(2.5*pi*$)">
                                          <p:val>
                                            <p:fltVal val="0"/>
                                          </p:val>
                                        </p:tav>
                                        <p:tav tm="100000">
                                          <p:val>
                                            <p:fltVal val="1"/>
                                          </p:val>
                                        </p:tav>
                                      </p:tavLst>
                                    </p:anim>
                                    <p:anim calcmode="lin" valueType="num">
                                      <p:cBhvr>
                                        <p:cTn id="96"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2000"/>
                                        <p:tgtEl>
                                          <p:spTgt spid="36"/>
                                        </p:tgtEl>
                                      </p:cBhvr>
                                    </p:animEffect>
                                    <p:anim calcmode="lin" valueType="num">
                                      <p:cBhvr>
                                        <p:cTn id="102" dur="2000" fill="hold"/>
                                        <p:tgtEl>
                                          <p:spTgt spid="36"/>
                                        </p:tgtEl>
                                        <p:attrNameLst>
                                          <p:attrName>ppt_w</p:attrName>
                                        </p:attrNameLst>
                                      </p:cBhvr>
                                      <p:tavLst>
                                        <p:tav tm="0" fmla="#ppt_w*sin(2.5*pi*$)">
                                          <p:val>
                                            <p:fltVal val="0"/>
                                          </p:val>
                                        </p:tav>
                                        <p:tav tm="100000">
                                          <p:val>
                                            <p:fltVal val="1"/>
                                          </p:val>
                                        </p:tav>
                                      </p:tavLst>
                                    </p:anim>
                                    <p:anim calcmode="lin" valueType="num">
                                      <p:cBhvr>
                                        <p:cTn id="10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fade">
                                      <p:cBhvr>
                                        <p:cTn id="108" dur="2000"/>
                                        <p:tgtEl>
                                          <p:spTgt spid="38"/>
                                        </p:tgtEl>
                                      </p:cBhvr>
                                    </p:animEffect>
                                    <p:anim calcmode="lin" valueType="num">
                                      <p:cBhvr>
                                        <p:cTn id="109" dur="2000" fill="hold"/>
                                        <p:tgtEl>
                                          <p:spTgt spid="38"/>
                                        </p:tgtEl>
                                        <p:attrNameLst>
                                          <p:attrName>ppt_w</p:attrName>
                                        </p:attrNameLst>
                                      </p:cBhvr>
                                      <p:tavLst>
                                        <p:tav tm="0" fmla="#ppt_w*sin(2.5*pi*$)">
                                          <p:val>
                                            <p:fltVal val="0"/>
                                          </p:val>
                                        </p:tav>
                                        <p:tav tm="100000">
                                          <p:val>
                                            <p:fltVal val="1"/>
                                          </p:val>
                                        </p:tav>
                                      </p:tavLst>
                                    </p:anim>
                                    <p:anim calcmode="lin" valueType="num">
                                      <p:cBhvr>
                                        <p:cTn id="110"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2000"/>
                                        <p:tgtEl>
                                          <p:spTgt spid="40"/>
                                        </p:tgtEl>
                                      </p:cBhvr>
                                    </p:animEffect>
                                    <p:anim calcmode="lin" valueType="num">
                                      <p:cBhvr>
                                        <p:cTn id="116" dur="2000" fill="hold"/>
                                        <p:tgtEl>
                                          <p:spTgt spid="40"/>
                                        </p:tgtEl>
                                        <p:attrNameLst>
                                          <p:attrName>ppt_w</p:attrName>
                                        </p:attrNameLst>
                                      </p:cBhvr>
                                      <p:tavLst>
                                        <p:tav tm="0" fmla="#ppt_w*sin(2.5*pi*$)">
                                          <p:val>
                                            <p:fltVal val="0"/>
                                          </p:val>
                                        </p:tav>
                                        <p:tav tm="100000">
                                          <p:val>
                                            <p:fltVal val="1"/>
                                          </p:val>
                                        </p:tav>
                                      </p:tavLst>
                                    </p:anim>
                                    <p:anim calcmode="lin" valueType="num">
                                      <p:cBhvr>
                                        <p:cTn id="117" dur="2000" fill="hold"/>
                                        <p:tgtEl>
                                          <p:spTgt spid="4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3210</TotalTime>
  <Words>1117</Words>
  <Application>Microsoft Office PowerPoint</Application>
  <PresentationFormat>Widescreen</PresentationFormat>
  <Paragraphs>147</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77</cp:revision>
  <dcterms:created xsi:type="dcterms:W3CDTF">2019-03-19T03:20:10Z</dcterms:created>
  <dcterms:modified xsi:type="dcterms:W3CDTF">2019-05-01T04:07:36Z</dcterms:modified>
</cp:coreProperties>
</file>